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2" r:id="rId1"/>
  </p:sldMasterIdLst>
  <p:sldIdLst>
    <p:sldId id="275" r:id="rId2"/>
    <p:sldId id="276" r:id="rId3"/>
    <p:sldId id="277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9"/>
    <p:restoredTop sz="94673"/>
  </p:normalViewPr>
  <p:slideViewPr>
    <p:cSldViewPr snapToGrid="0" snapToObjects="1">
      <p:cViewPr varScale="1">
        <p:scale>
          <a:sx n="104" d="100"/>
          <a:sy n="104" d="100"/>
        </p:scale>
        <p:origin x="24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49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29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7414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0047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778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6198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2710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42313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644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844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519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299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229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908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370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692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294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552D4-33E2-614C-864D-D6129CE07CF2}" type="datetimeFigureOut">
              <a:rPr lang="en-IL" smtClean="0"/>
              <a:t>22/06/2020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6018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3" r:id="rId1"/>
    <p:sldLayoutId id="2147484224" r:id="rId2"/>
    <p:sldLayoutId id="2147484225" r:id="rId3"/>
    <p:sldLayoutId id="2147484226" r:id="rId4"/>
    <p:sldLayoutId id="2147484227" r:id="rId5"/>
    <p:sldLayoutId id="2147484228" r:id="rId6"/>
    <p:sldLayoutId id="2147484229" r:id="rId7"/>
    <p:sldLayoutId id="2147484230" r:id="rId8"/>
    <p:sldLayoutId id="2147484231" r:id="rId9"/>
    <p:sldLayoutId id="2147484232" r:id="rId10"/>
    <p:sldLayoutId id="2147484233" r:id="rId11"/>
    <p:sldLayoutId id="2147484234" r:id="rId12"/>
    <p:sldLayoutId id="2147484235" r:id="rId13"/>
    <p:sldLayoutId id="2147484236" r:id="rId14"/>
    <p:sldLayoutId id="2147484237" r:id="rId15"/>
    <p:sldLayoutId id="2147484238" r:id="rId16"/>
    <p:sldLayoutId id="214748423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C769-8A7B-4048-B095-DF29E380D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119"/>
            <a:ext cx="9144000" cy="1041083"/>
          </a:xfrm>
        </p:spPr>
        <p:txBody>
          <a:bodyPr>
            <a:normAutofit fontScale="90000"/>
          </a:bodyPr>
          <a:lstStyle/>
          <a:p>
            <a:pPr algn="ctr"/>
            <a:r>
              <a:rPr lang="en-IL" dirty="0"/>
              <a:t>Video Processing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80E95-6388-7648-BBEC-EB9780977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4510" y="4651059"/>
            <a:ext cx="9448800" cy="685800"/>
          </a:xfrm>
        </p:spPr>
        <p:txBody>
          <a:bodyPr/>
          <a:lstStyle/>
          <a:p>
            <a:r>
              <a:rPr lang="en-IL" dirty="0"/>
              <a:t>Submitted By: Daniel Mor &amp; Brian Gordon</a:t>
            </a:r>
          </a:p>
        </p:txBody>
      </p:sp>
    </p:spTree>
    <p:extLst>
      <p:ext uri="{BB962C8B-B14F-4D97-AF65-F5344CB8AC3E}">
        <p14:creationId xmlns:p14="http://schemas.microsoft.com/office/powerpoint/2010/main" val="2746151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1B7E96-C753-D442-A0FC-D1105158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99" y="974540"/>
            <a:ext cx="2188360" cy="4348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5E0C0A-D164-5E46-A8DF-3E115F91C0D8}"/>
              </a:ext>
            </a:extLst>
          </p:cNvPr>
          <p:cNvSpPr txBox="1"/>
          <p:nvPr/>
        </p:nvSpPr>
        <p:spPr>
          <a:xfrm>
            <a:off x="4479714" y="475488"/>
            <a:ext cx="32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0" eaLnBrk="1" latinLnBrk="0" hangingPunct="1"/>
            <a:r>
              <a:rPr lang="he-IL" dirty="0"/>
              <a:t>מקרה שתיקון פנים לא עזר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5622C-7E29-5443-8CF3-07D4C0A62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53" y="1205590"/>
            <a:ext cx="1955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0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7B31E-7294-0546-A6BE-8D1DA61D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517D8-98FB-674F-B4E5-34E33E237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5202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2382-3590-F84D-A489-117B1701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5AF9-7DFB-794B-8BFB-C92776135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306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7D5D-638A-194D-B58E-33E16413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06684-6373-5645-9F7D-CE9EBF363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9386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A828-BAA7-434C-BC26-37F5594A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5BDFF-4462-3049-8AB0-A185FEF47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488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143A-40AA-3A4F-8CB0-0DEB0EF3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9E92-5B38-9044-A355-9D131B9FC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3449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4914-790F-BB43-AA05-D67C4A21E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09C20-D729-E044-A8D9-E62EEA235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688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FACF-D554-F94E-82B5-6842EAF6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9C04-FC49-0047-BA45-52ADD0275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015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E5A5-6E09-0244-A8EB-27DFB4FF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1E94-E33E-074E-B49A-6C1A554F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403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1B9-75A9-5C4B-BD8D-32C1DA5E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1B65D-C428-5647-AC1F-B514607AA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56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0F32-A340-D74D-9423-81C1C986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IL" dirty="0"/>
              <a:t>ideo stabilization</a:t>
            </a:r>
            <a:br>
              <a:rPr lang="en-IL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38733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4745-E9CB-4E49-9DF7-2E02A8A4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DE17-2EFD-F64D-BAA7-EB0F3F8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5046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175-F0F5-D64E-8C5E-19FF9580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976B-4257-E044-B30F-0D0FAAFE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1220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D41F-5745-994A-B1F9-F29CD4B4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9E8EC-0926-5449-8ECF-8582ECABE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823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BC09-87F1-DD49-8833-483D30D9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BACKGROUND substraction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2DDA6-8A59-F54F-B462-9615F99E3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dirty="0"/>
              <a:t>התחלנו לנתח את ערוצי הצבע, במרחבי RGB ,</a:t>
            </a:r>
            <a:r>
              <a:rPr lang="en-US" dirty="0"/>
              <a:t>HSV</a:t>
            </a:r>
            <a:r>
              <a:rPr lang="he-IL" dirty="0"/>
              <a:t> ובכל ערוץ צבע בנינו ״תמונת חציון״.</a:t>
            </a:r>
          </a:p>
          <a:p>
            <a:pPr marL="0" indent="0" algn="r" rtl="1">
              <a:buNone/>
            </a:pPr>
            <a:r>
              <a:rPr lang="he-IL" dirty="0"/>
              <a:t>מתמונת חציון בנינו במשך הזמן תמונות הפרש בין ערכי הצבע הנוכחים לבין החציון וקיבלנו את התוצאות הללו:</a:t>
            </a:r>
          </a:p>
          <a:p>
            <a:pPr marL="0" indent="0" algn="r" rtl="1">
              <a:buNone/>
            </a:pP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EF10C-31E0-1346-BBD8-95F5AD69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28" y="3429000"/>
            <a:ext cx="5155314" cy="2577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FCB0C-053E-6746-AE36-6CB558F5AF25}"/>
              </a:ext>
            </a:extLst>
          </p:cNvPr>
          <p:cNvSpPr txBox="1"/>
          <p:nvPr/>
        </p:nvSpPr>
        <p:spPr>
          <a:xfrm>
            <a:off x="1942003" y="608108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הפרש </a:t>
            </a:r>
            <a:r>
              <a:rPr lang="he-IL" dirty="0" err="1"/>
              <a:t>מהמדיין</a:t>
            </a:r>
            <a:r>
              <a:rPr lang="he-IL" dirty="0"/>
              <a:t> ערוץ </a:t>
            </a:r>
            <a:r>
              <a:rPr lang="he-IL" dirty="0" err="1"/>
              <a:t>v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5031D-626A-5C44-9439-5B96F779E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05" y="3429000"/>
            <a:ext cx="5155314" cy="2577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F33F95-8FBC-A249-BA8F-1BEEB865CFF4}"/>
              </a:ext>
            </a:extLst>
          </p:cNvPr>
          <p:cNvSpPr txBox="1"/>
          <p:nvPr/>
        </p:nvSpPr>
        <p:spPr>
          <a:xfrm>
            <a:off x="6974747" y="608108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הפרש </a:t>
            </a:r>
            <a:r>
              <a:rPr lang="he-IL" dirty="0" err="1"/>
              <a:t>מהמדיין</a:t>
            </a:r>
            <a:r>
              <a:rPr lang="he-IL" dirty="0"/>
              <a:t> ערוץ </a:t>
            </a:r>
            <a:r>
              <a:rPr lang="en-US" dirty="0"/>
              <a:t>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6318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41B329-8A95-494E-AD4B-4BEF529F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4080095"/>
            <a:ext cx="4432300" cy="2216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07C2D2-D5D5-4F4F-B62B-F49FAF63D08C}"/>
              </a:ext>
            </a:extLst>
          </p:cNvPr>
          <p:cNvSpPr txBox="1"/>
          <p:nvPr/>
        </p:nvSpPr>
        <p:spPr>
          <a:xfrm>
            <a:off x="3433668" y="6296245"/>
            <a:ext cx="3502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תזוזה על ציר </a:t>
            </a:r>
            <a:r>
              <a:rPr lang="he-IL" dirty="0" err="1"/>
              <a:t>u</a:t>
            </a:r>
            <a:r>
              <a:rPr lang="he-IL" dirty="0"/>
              <a:t> – </a:t>
            </a:r>
            <a:r>
              <a:rPr lang="he-IL" dirty="0" err="1"/>
              <a:t>optical</a:t>
            </a:r>
            <a:r>
              <a:rPr lang="he-IL" dirty="0"/>
              <a:t> </a:t>
            </a:r>
            <a:r>
              <a:rPr lang="he-IL" dirty="0" err="1"/>
              <a:t>flow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להזכיר </a:t>
            </a:r>
            <a:r>
              <a:rPr lang="he-IL" dirty="0" err="1"/>
              <a:t>kmean</a:t>
            </a:r>
            <a:endParaRPr lang="he-IL" dirty="0"/>
          </a:p>
          <a:p>
            <a:pPr marL="0" algn="r" defTabSz="914400" rtl="1" eaLnBrk="1" latinLnBrk="0" hangingPunct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9616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6E3AF-0099-DA48-816C-19473629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6" y="133646"/>
            <a:ext cx="5459524" cy="3379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231208-FFAF-8741-ADFB-7F6ED5DAACE8}"/>
              </a:ext>
            </a:extLst>
          </p:cNvPr>
          <p:cNvSpPr txBox="1"/>
          <p:nvPr/>
        </p:nvSpPr>
        <p:spPr>
          <a:xfrm>
            <a:off x="-65" y="3512933"/>
            <a:ext cx="6143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מסכה בסיסית </a:t>
            </a:r>
            <a:r>
              <a:rPr lang="he-IL" dirty="0" err="1"/>
              <a:t>להיסטוגרמה</a:t>
            </a:r>
            <a:r>
              <a:rPr lang="he-IL" dirty="0"/>
              <a:t> על בן אדם</a:t>
            </a:r>
          </a:p>
          <a:p>
            <a:pPr marL="0" algn="r" defTabSz="914400" rtl="1" eaLnBrk="1" latinLnBrk="0" hangingPunct="1"/>
            <a:r>
              <a:rPr lang="he-IL" dirty="0"/>
              <a:t>התקבלה ממסכת </a:t>
            </a:r>
            <a:r>
              <a:rPr lang="he-IL" dirty="0" err="1"/>
              <a:t>or</a:t>
            </a:r>
            <a:r>
              <a:rPr lang="he-IL" dirty="0"/>
              <a:t> של </a:t>
            </a:r>
            <a:r>
              <a:rPr lang="he-IL" dirty="0" err="1"/>
              <a:t>s</a:t>
            </a:r>
            <a:r>
              <a:rPr lang="he-IL" dirty="0"/>
              <a:t> </a:t>
            </a:r>
            <a:r>
              <a:rPr lang="en-US" dirty="0"/>
              <a:t>v</a:t>
            </a:r>
            <a:r>
              <a:rPr lang="he-IL" dirty="0"/>
              <a:t> ומסכה כחולה (להורדת השלט המעצבן)</a:t>
            </a:r>
            <a:endParaRPr lang="en-US" dirty="0"/>
          </a:p>
          <a:p>
            <a:pPr marL="0" algn="r" defTabSz="914400" rtl="1" eaLnBrk="1" latinLnBrk="0" hangingPunct="1"/>
            <a:r>
              <a:rPr lang="he-IL" dirty="0"/>
              <a:t>היה פה גם </a:t>
            </a:r>
            <a:r>
              <a:rPr lang="he-IL" dirty="0" err="1"/>
              <a:t>ארושויון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B023D-F9D5-8E49-AA5C-CA3CEB1D3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08" y="413589"/>
            <a:ext cx="5162550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A80CF-056D-344D-89BA-267304EF9125}"/>
              </a:ext>
            </a:extLst>
          </p:cNvPr>
          <p:cNvSpPr txBox="1"/>
          <p:nvPr/>
        </p:nvSpPr>
        <p:spPr>
          <a:xfrm>
            <a:off x="7817086" y="3440346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הגרלת נקודות של  קי-די-אי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9C88C-6A56-C14A-ACB3-2520634CF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97" y="3974598"/>
            <a:ext cx="3973771" cy="21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6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679094-EB58-7C4B-B977-39F93FEE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8" y="128183"/>
            <a:ext cx="5323139" cy="2931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613D5-D156-3C46-9714-9579CC47F1F6}"/>
              </a:ext>
            </a:extLst>
          </p:cNvPr>
          <p:cNvSpPr txBox="1"/>
          <p:nvPr/>
        </p:nvSpPr>
        <p:spPr>
          <a:xfrm>
            <a:off x="0" y="3059668"/>
            <a:ext cx="559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מסכה נטו על הסתברות הקי-די-אי (אחרי פעולות מורפולוגיות)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24D60-26B2-444F-855C-C16E2C02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76" y="188065"/>
            <a:ext cx="5105664" cy="2811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1889E-5ADA-E44F-8F03-53110A51A7C9}"/>
              </a:ext>
            </a:extLst>
          </p:cNvPr>
          <p:cNvSpPr txBox="1"/>
          <p:nvPr/>
        </p:nvSpPr>
        <p:spPr>
          <a:xfrm>
            <a:off x="8355123" y="3059668"/>
            <a:ext cx="139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רק </a:t>
            </a:r>
            <a:r>
              <a:rPr lang="he-IL" dirty="0" err="1"/>
              <a:t>הקונטואור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D78E09-FB75-1049-B51C-C60E66240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178" y="3488883"/>
            <a:ext cx="4167260" cy="229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A70B7-6B36-E34A-8596-37C312674E0C}"/>
              </a:ext>
            </a:extLst>
          </p:cNvPr>
          <p:cNvSpPr txBox="1"/>
          <p:nvPr/>
        </p:nvSpPr>
        <p:spPr>
          <a:xfrm>
            <a:off x="7365268" y="5843701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אותה תמונה כמו למעלה, אבל בצבע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2A5DF-DE1C-E64B-A4F9-AFE798CC7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02" y="3488883"/>
            <a:ext cx="5444645" cy="2998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98041-7EDE-FD45-822B-F07F919F4D00}"/>
              </a:ext>
            </a:extLst>
          </p:cNvPr>
          <p:cNvSpPr txBox="1"/>
          <p:nvPr/>
        </p:nvSpPr>
        <p:spPr>
          <a:xfrm>
            <a:off x="1866491" y="6519737"/>
            <a:ext cx="314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אחרי </a:t>
            </a:r>
            <a:r>
              <a:rPr lang="en-US" dirty="0"/>
              <a:t>fine tune </a:t>
            </a:r>
            <a:r>
              <a:rPr lang="he-IL" dirty="0"/>
              <a:t> על </a:t>
            </a:r>
            <a:r>
              <a:rPr lang="he-IL" dirty="0" err="1"/>
              <a:t>הקונטואור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9208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DED8EE-3887-6947-AC7E-72736789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12" y="506627"/>
            <a:ext cx="15621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C8855-D993-E040-8785-1BBCF408A48D}"/>
              </a:ext>
            </a:extLst>
          </p:cNvPr>
          <p:cNvSpPr txBox="1"/>
          <p:nvPr/>
        </p:nvSpPr>
        <p:spPr>
          <a:xfrm>
            <a:off x="2277762" y="1727370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הקונטור שעבר השמנה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313FC-A20E-6D42-B0F4-76FFFB1A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03" y="506627"/>
            <a:ext cx="15621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FF5BD1-AA78-F84C-8451-4E2366E0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299" y="618010"/>
            <a:ext cx="1651000" cy="181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725F8-EBDF-184F-AA04-97C8C016C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535" y="703822"/>
            <a:ext cx="1651000" cy="181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FBC924-7967-384C-BA3F-3950B467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503" y="2783016"/>
            <a:ext cx="2565400" cy="1193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E67D4D-1FED-264C-AD4A-A652DC0CD903}"/>
              </a:ext>
            </a:extLst>
          </p:cNvPr>
          <p:cNvSpPr txBox="1"/>
          <p:nvPr/>
        </p:nvSpPr>
        <p:spPr>
          <a:xfrm>
            <a:off x="2666938" y="4054559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תמונה של ערוץ צבע ירוק (הפרש </a:t>
            </a:r>
            <a:r>
              <a:rPr lang="he-IL" dirty="0" err="1"/>
              <a:t>מהמדיין</a:t>
            </a:r>
            <a:r>
              <a:rPr lang="he-IL" dirty="0"/>
              <a:t>) - חותך שוקיים</a:t>
            </a:r>
            <a:endParaRPr lang="en-I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A2F878-E3F3-3641-AF9C-BB272BCD1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679" y="4733833"/>
            <a:ext cx="2565400" cy="1193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C6B524-DB9F-DD46-A5DF-C8B35D1E5D70}"/>
              </a:ext>
            </a:extLst>
          </p:cNvPr>
          <p:cNvSpPr txBox="1"/>
          <p:nvPr/>
        </p:nvSpPr>
        <p:spPr>
          <a:xfrm>
            <a:off x="4613784" y="600056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תוצאה סופית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9775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82425-6465-5346-BED2-B475A785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79" y="885911"/>
            <a:ext cx="2959100" cy="439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4E989-F0B4-2148-9E67-FCF104C3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5" y="1104029"/>
            <a:ext cx="5444645" cy="2998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29583-DAD0-504F-B8D6-BE281B9C68BB}"/>
              </a:ext>
            </a:extLst>
          </p:cNvPr>
          <p:cNvSpPr txBox="1"/>
          <p:nvPr/>
        </p:nvSpPr>
        <p:spPr>
          <a:xfrm>
            <a:off x="3587467" y="4910779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לפני ואחרי שיפור נעליים</a:t>
            </a:r>
          </a:p>
        </p:txBody>
      </p:sp>
    </p:spTree>
    <p:extLst>
      <p:ext uri="{BB962C8B-B14F-4D97-AF65-F5344CB8AC3E}">
        <p14:creationId xmlns:p14="http://schemas.microsoft.com/office/powerpoint/2010/main" val="116676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A5A601-F558-524F-ADBD-81DCEDBE3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483" y="300154"/>
            <a:ext cx="1821313" cy="2704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8A012-AFAA-2F47-87D6-46190F5B62D3}"/>
              </a:ext>
            </a:extLst>
          </p:cNvPr>
          <p:cNvSpPr txBox="1"/>
          <p:nvPr/>
        </p:nvSpPr>
        <p:spPr>
          <a:xfrm>
            <a:off x="157235" y="2908949"/>
            <a:ext cx="40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בעיה, הצבע של השלט ממש דומה לבן אדם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F2152-06E7-C04A-B73C-D572CBA1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730" y="724408"/>
            <a:ext cx="1824732" cy="176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61BE8-EE82-274A-A760-ACECE215D1E3}"/>
              </a:ext>
            </a:extLst>
          </p:cNvPr>
          <p:cNvSpPr txBox="1"/>
          <p:nvPr/>
        </p:nvSpPr>
        <p:spPr>
          <a:xfrm>
            <a:off x="5522976" y="2684096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הגרלות בשביל בניה של קי-די-אי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EFFE6-852B-7F43-BDA7-F7AA5019C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732" y="682481"/>
            <a:ext cx="1166914" cy="2318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B31AED-4B95-6542-878B-B844F1245AED}"/>
              </a:ext>
            </a:extLst>
          </p:cNvPr>
          <p:cNvSpPr txBox="1"/>
          <p:nvPr/>
        </p:nvSpPr>
        <p:spPr>
          <a:xfrm>
            <a:off x="9031732" y="29089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he-IL"/>
              <a:t>אחרי תיקון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EEBD5-6936-0C45-802F-3551A365CFFE}"/>
              </a:ext>
            </a:extLst>
          </p:cNvPr>
          <p:cNvSpPr txBox="1"/>
          <p:nvPr/>
        </p:nvSpPr>
        <p:spPr>
          <a:xfrm>
            <a:off x="1652337" y="4186988"/>
            <a:ext cx="7580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כאן, לא נעשה שימוש בהסתברות  רקע, רק לקחנו </a:t>
            </a:r>
            <a:r>
              <a:rPr lang="he-IL" dirty="0" err="1"/>
              <a:t>pdf</a:t>
            </a:r>
            <a:r>
              <a:rPr lang="he-IL" dirty="0"/>
              <a:t> מומחה בן אדם, ובדקנו מה הוא אומר על הפיקסלים במלבן הנתון, אין מאיפה להביא פיקסלים רקע כי המטרה העיקרית כאן זה בדיוק לבטל את ה </a:t>
            </a:r>
            <a:r>
              <a:rPr lang="en-US" dirty="0"/>
              <a:t>false positives</a:t>
            </a:r>
            <a:r>
              <a:rPr lang="he-IL" dirty="0"/>
              <a:t> של הבן אדם.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5881488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{FC3E0CFD-0FE9-D84C-94AB-ACD59EA29813}tf10001079</Template>
  <TotalTime>621</TotalTime>
  <Words>210</Words>
  <Application>Microsoft Macintosh PowerPoint</Application>
  <PresentationFormat>Widescreen</PresentationFormat>
  <Paragraphs>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Century Gothic</vt:lpstr>
      <vt:lpstr>Vapor Trail</vt:lpstr>
      <vt:lpstr>Video Processing Project</vt:lpstr>
      <vt:lpstr>Video stabilization </vt:lpstr>
      <vt:lpstr>BACKGROUND substraction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2020-06-22T09:09:35Z</dcterms:created>
  <dcterms:modified xsi:type="dcterms:W3CDTF">2020-06-22T19:47:25Z</dcterms:modified>
</cp:coreProperties>
</file>